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67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14995" autoAdjust="0"/>
    <p:restoredTop sz="94660"/>
  </p:normalViewPr>
  <p:slideViewPr>
    <p:cSldViewPr snapToGrid="0" showGuides="1">
      <p:cViewPr>
        <p:scale>
          <a:sx n="125" d="100"/>
          <a:sy n="125" d="100"/>
        </p:scale>
        <p:origin x="1152" y="-7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tof Barth" userId="bff56d32-ab30-4aec-afc9-b938294b0334" providerId="ADAL" clId="{7EBEA39E-6DB5-4078-B267-5BE5086092F1}"/>
    <pc:docChg chg="undo custSel modSld modMainMaster">
      <pc:chgData name="Christof Barth" userId="bff56d32-ab30-4aec-afc9-b938294b0334" providerId="ADAL" clId="{7EBEA39E-6DB5-4078-B267-5BE5086092F1}" dt="2023-07-13T13:10:46.013" v="71" actId="1038"/>
      <pc:docMkLst>
        <pc:docMk/>
      </pc:docMkLst>
      <pc:sldChg chg="modSp mod">
        <pc:chgData name="Christof Barth" userId="bff56d32-ab30-4aec-afc9-b938294b0334" providerId="ADAL" clId="{7EBEA39E-6DB5-4078-B267-5BE5086092F1}" dt="2023-07-13T13:08:48.476" v="1" actId="1076"/>
        <pc:sldMkLst>
          <pc:docMk/>
          <pc:sldMk cId="3041666768" sldId="267"/>
        </pc:sldMkLst>
        <pc:spChg chg="mod">
          <ac:chgData name="Christof Barth" userId="bff56d32-ab30-4aec-afc9-b938294b0334" providerId="ADAL" clId="{7EBEA39E-6DB5-4078-B267-5BE5086092F1}" dt="2023-07-13T13:08:48.476" v="1" actId="1076"/>
          <ac:spMkLst>
            <pc:docMk/>
            <pc:sldMk cId="3041666768" sldId="267"/>
            <ac:spMk id="80" creationId="{C9D38A30-A4C2-4E59-80B5-48A7BD8E190A}"/>
          </ac:spMkLst>
        </pc:spChg>
      </pc:sldChg>
      <pc:sldMasterChg chg="modSldLayout">
        <pc:chgData name="Christof Barth" userId="bff56d32-ab30-4aec-afc9-b938294b0334" providerId="ADAL" clId="{7EBEA39E-6DB5-4078-B267-5BE5086092F1}" dt="2023-07-13T13:10:46.013" v="71" actId="1038"/>
        <pc:sldMasterMkLst>
          <pc:docMk/>
          <pc:sldMasterMk cId="1961327797" sldId="2147483660"/>
        </pc:sldMasterMkLst>
        <pc:sldLayoutChg chg="modSp mod">
          <pc:chgData name="Christof Barth" userId="bff56d32-ab30-4aec-afc9-b938294b0334" providerId="ADAL" clId="{7EBEA39E-6DB5-4078-B267-5BE5086092F1}" dt="2023-07-13T13:10:46.013" v="71" actId="1038"/>
          <pc:sldLayoutMkLst>
            <pc:docMk/>
            <pc:sldMasterMk cId="1961327797" sldId="2147483660"/>
            <pc:sldLayoutMk cId="76675662" sldId="2147483662"/>
          </pc:sldLayoutMkLst>
          <pc:spChg chg="mod">
            <ac:chgData name="Christof Barth" userId="bff56d32-ab30-4aec-afc9-b938294b0334" providerId="ADAL" clId="{7EBEA39E-6DB5-4078-B267-5BE5086092F1}" dt="2023-07-13T13:10:33.151" v="62" actId="1036"/>
            <ac:spMkLst>
              <pc:docMk/>
              <pc:sldMasterMk cId="1961327797" sldId="2147483660"/>
              <pc:sldLayoutMk cId="76675662" sldId="2147483662"/>
              <ac:spMk id="8" creationId="{EC270A8E-5AD2-4ABF-8233-1C67E089F506}"/>
            </ac:spMkLst>
          </pc:spChg>
          <pc:spChg chg="mod">
            <ac:chgData name="Christof Barth" userId="bff56d32-ab30-4aec-afc9-b938294b0334" providerId="ADAL" clId="{7EBEA39E-6DB5-4078-B267-5BE5086092F1}" dt="2023-07-13T13:10:46.013" v="71" actId="1038"/>
            <ac:spMkLst>
              <pc:docMk/>
              <pc:sldMasterMk cId="1961327797" sldId="2147483660"/>
              <pc:sldLayoutMk cId="76675662" sldId="2147483662"/>
              <ac:spMk id="9" creationId="{36FBAFFE-5DF7-49EC-9BC4-119EA6986130}"/>
            </ac:spMkLst>
          </pc:spChg>
        </pc:sldLayoutChg>
      </pc:sldMasterChg>
    </pc:docChg>
  </pc:docChgLst>
  <pc:docChgLst>
    <pc:chgData name="Christof Barth" userId="bff56d32-ab30-4aec-afc9-b938294b0334" providerId="ADAL" clId="{84B12E34-B8C5-430E-B5F4-42E1D98A6FA2}"/>
    <pc:docChg chg="custSel modSld modMainMaster">
      <pc:chgData name="Christof Barth" userId="bff56d32-ab30-4aec-afc9-b938294b0334" providerId="ADAL" clId="{84B12E34-B8C5-430E-B5F4-42E1D98A6FA2}" dt="2022-04-21T19:14:20.218" v="1"/>
      <pc:docMkLst>
        <pc:docMk/>
      </pc:docMkLst>
      <pc:sldChg chg="delSp mod">
        <pc:chgData name="Christof Barth" userId="bff56d32-ab30-4aec-afc9-b938294b0334" providerId="ADAL" clId="{84B12E34-B8C5-430E-B5F4-42E1D98A6FA2}" dt="2022-04-21T19:13:55.377" v="0" actId="21"/>
        <pc:sldMkLst>
          <pc:docMk/>
          <pc:sldMk cId="3041666768" sldId="267"/>
        </pc:sldMkLst>
        <pc:spChg chg="del">
          <ac:chgData name="Christof Barth" userId="bff56d32-ab30-4aec-afc9-b938294b0334" providerId="ADAL" clId="{84B12E34-B8C5-430E-B5F4-42E1D98A6FA2}" dt="2022-04-21T19:13:55.377" v="0" actId="21"/>
          <ac:spMkLst>
            <pc:docMk/>
            <pc:sldMk cId="3041666768" sldId="267"/>
            <ac:spMk id="4" creationId="{A39CA20C-76BF-47D0-B7A3-4C16B1A97AAB}"/>
          </ac:spMkLst>
        </pc:spChg>
        <pc:spChg chg="del">
          <ac:chgData name="Christof Barth" userId="bff56d32-ab30-4aec-afc9-b938294b0334" providerId="ADAL" clId="{84B12E34-B8C5-430E-B5F4-42E1D98A6FA2}" dt="2022-04-21T19:13:55.377" v="0" actId="21"/>
          <ac:spMkLst>
            <pc:docMk/>
            <pc:sldMk cId="3041666768" sldId="267"/>
            <ac:spMk id="5" creationId="{372D33C1-C270-4DC4-B30D-722BD9A2EA10}"/>
          </ac:spMkLst>
        </pc:spChg>
        <pc:spChg chg="del">
          <ac:chgData name="Christof Barth" userId="bff56d32-ab30-4aec-afc9-b938294b0334" providerId="ADAL" clId="{84B12E34-B8C5-430E-B5F4-42E1D98A6FA2}" dt="2022-04-21T19:13:55.377" v="0" actId="21"/>
          <ac:spMkLst>
            <pc:docMk/>
            <pc:sldMk cId="3041666768" sldId="267"/>
            <ac:spMk id="6" creationId="{1400DF84-08FC-4C43-9CD6-B2E8C8E7F4FA}"/>
          </ac:spMkLst>
        </pc:spChg>
        <pc:spChg chg="del">
          <ac:chgData name="Christof Barth" userId="bff56d32-ab30-4aec-afc9-b938294b0334" providerId="ADAL" clId="{84B12E34-B8C5-430E-B5F4-42E1D98A6FA2}" dt="2022-04-21T19:13:55.377" v="0" actId="21"/>
          <ac:spMkLst>
            <pc:docMk/>
            <pc:sldMk cId="3041666768" sldId="267"/>
            <ac:spMk id="7" creationId="{49503A36-241D-4C2B-BE0D-23DB397204BB}"/>
          </ac:spMkLst>
        </pc:spChg>
        <pc:spChg chg="del">
          <ac:chgData name="Christof Barth" userId="bff56d32-ab30-4aec-afc9-b938294b0334" providerId="ADAL" clId="{84B12E34-B8C5-430E-B5F4-42E1D98A6FA2}" dt="2022-04-21T19:13:55.377" v="0" actId="21"/>
          <ac:spMkLst>
            <pc:docMk/>
            <pc:sldMk cId="3041666768" sldId="267"/>
            <ac:spMk id="17" creationId="{FD5CBB0D-C59F-49C9-A9BB-97E8BD4165C8}"/>
          </ac:spMkLst>
        </pc:spChg>
        <pc:spChg chg="del">
          <ac:chgData name="Christof Barth" userId="bff56d32-ab30-4aec-afc9-b938294b0334" providerId="ADAL" clId="{84B12E34-B8C5-430E-B5F4-42E1D98A6FA2}" dt="2022-04-21T19:13:55.377" v="0" actId="21"/>
          <ac:spMkLst>
            <pc:docMk/>
            <pc:sldMk cId="3041666768" sldId="267"/>
            <ac:spMk id="18" creationId="{7FB61B5E-2A32-414C-B4E1-B1AC1F7D7A2A}"/>
          </ac:spMkLst>
        </pc:spChg>
        <pc:spChg chg="del">
          <ac:chgData name="Christof Barth" userId="bff56d32-ab30-4aec-afc9-b938294b0334" providerId="ADAL" clId="{84B12E34-B8C5-430E-B5F4-42E1D98A6FA2}" dt="2022-04-21T19:13:55.377" v="0" actId="21"/>
          <ac:spMkLst>
            <pc:docMk/>
            <pc:sldMk cId="3041666768" sldId="267"/>
            <ac:spMk id="19" creationId="{526EC3BC-BDA1-4D05-8495-9BC54ECF47E2}"/>
          </ac:spMkLst>
        </pc:spChg>
        <pc:spChg chg="del">
          <ac:chgData name="Christof Barth" userId="bff56d32-ab30-4aec-afc9-b938294b0334" providerId="ADAL" clId="{84B12E34-B8C5-430E-B5F4-42E1D98A6FA2}" dt="2022-04-21T19:13:55.377" v="0" actId="21"/>
          <ac:spMkLst>
            <pc:docMk/>
            <pc:sldMk cId="3041666768" sldId="267"/>
            <ac:spMk id="20" creationId="{5D7CA9CD-94AE-4024-BCAF-123578976197}"/>
          </ac:spMkLst>
        </pc:spChg>
      </pc:sldChg>
      <pc:sldMasterChg chg="modSldLayout">
        <pc:chgData name="Christof Barth" userId="bff56d32-ab30-4aec-afc9-b938294b0334" providerId="ADAL" clId="{84B12E34-B8C5-430E-B5F4-42E1D98A6FA2}" dt="2022-04-21T19:14:20.218" v="1"/>
        <pc:sldMasterMkLst>
          <pc:docMk/>
          <pc:sldMasterMk cId="1961327797" sldId="2147483660"/>
        </pc:sldMasterMkLst>
        <pc:sldLayoutChg chg="addSp modSp">
          <pc:chgData name="Christof Barth" userId="bff56d32-ab30-4aec-afc9-b938294b0334" providerId="ADAL" clId="{84B12E34-B8C5-430E-B5F4-42E1D98A6FA2}" dt="2022-04-21T19:14:20.218" v="1"/>
          <pc:sldLayoutMkLst>
            <pc:docMk/>
            <pc:sldMasterMk cId="1961327797" sldId="2147483660"/>
            <pc:sldLayoutMk cId="76675662" sldId="2147483662"/>
          </pc:sldLayoutMkLst>
          <pc:spChg chg="add mod">
            <ac:chgData name="Christof Barth" userId="bff56d32-ab30-4aec-afc9-b938294b0334" providerId="ADAL" clId="{84B12E34-B8C5-430E-B5F4-42E1D98A6FA2}" dt="2022-04-21T19:14:20.218" v="1"/>
            <ac:spMkLst>
              <pc:docMk/>
              <pc:sldMasterMk cId="1961327797" sldId="2147483660"/>
              <pc:sldLayoutMk cId="76675662" sldId="2147483662"/>
              <ac:spMk id="5" creationId="{ED49E987-C161-41F8-B044-ED18940C235D}"/>
            </ac:spMkLst>
          </pc:spChg>
          <pc:spChg chg="add mod">
            <ac:chgData name="Christof Barth" userId="bff56d32-ab30-4aec-afc9-b938294b0334" providerId="ADAL" clId="{84B12E34-B8C5-430E-B5F4-42E1D98A6FA2}" dt="2022-04-21T19:14:20.218" v="1"/>
            <ac:spMkLst>
              <pc:docMk/>
              <pc:sldMasterMk cId="1961327797" sldId="2147483660"/>
              <pc:sldLayoutMk cId="76675662" sldId="2147483662"/>
              <ac:spMk id="6" creationId="{388744C5-7064-4C13-9DA2-A2AA0DE12CBF}"/>
            </ac:spMkLst>
          </pc:spChg>
          <pc:spChg chg="add mod">
            <ac:chgData name="Christof Barth" userId="bff56d32-ab30-4aec-afc9-b938294b0334" providerId="ADAL" clId="{84B12E34-B8C5-430E-B5F4-42E1D98A6FA2}" dt="2022-04-21T19:14:20.218" v="1"/>
            <ac:spMkLst>
              <pc:docMk/>
              <pc:sldMasterMk cId="1961327797" sldId="2147483660"/>
              <pc:sldLayoutMk cId="76675662" sldId="2147483662"/>
              <ac:spMk id="10" creationId="{42DD94D4-2142-4BDA-BF37-AC36F4E05231}"/>
            </ac:spMkLst>
          </pc:spChg>
          <pc:spChg chg="add mod">
            <ac:chgData name="Christof Barth" userId="bff56d32-ab30-4aec-afc9-b938294b0334" providerId="ADAL" clId="{84B12E34-B8C5-430E-B5F4-42E1D98A6FA2}" dt="2022-04-21T19:14:20.218" v="1"/>
            <ac:spMkLst>
              <pc:docMk/>
              <pc:sldMasterMk cId="1961327797" sldId="2147483660"/>
              <pc:sldLayoutMk cId="76675662" sldId="2147483662"/>
              <ac:spMk id="11" creationId="{8A97DC49-27EE-4B85-B0DF-C245547F9A60}"/>
            </ac:spMkLst>
          </pc:spChg>
          <pc:spChg chg="add mod">
            <ac:chgData name="Christof Barth" userId="bff56d32-ab30-4aec-afc9-b938294b0334" providerId="ADAL" clId="{84B12E34-B8C5-430E-B5F4-42E1D98A6FA2}" dt="2022-04-21T19:14:20.218" v="1"/>
            <ac:spMkLst>
              <pc:docMk/>
              <pc:sldMasterMk cId="1961327797" sldId="2147483660"/>
              <pc:sldLayoutMk cId="76675662" sldId="2147483662"/>
              <ac:spMk id="12" creationId="{DE4ACCC3-DFAF-4F71-99FF-AD0402AE6437}"/>
            </ac:spMkLst>
          </pc:spChg>
          <pc:spChg chg="add mod">
            <ac:chgData name="Christof Barth" userId="bff56d32-ab30-4aec-afc9-b938294b0334" providerId="ADAL" clId="{84B12E34-B8C5-430E-B5F4-42E1D98A6FA2}" dt="2022-04-21T19:14:20.218" v="1"/>
            <ac:spMkLst>
              <pc:docMk/>
              <pc:sldMasterMk cId="1961327797" sldId="2147483660"/>
              <pc:sldLayoutMk cId="76675662" sldId="2147483662"/>
              <ac:spMk id="13" creationId="{54C18F77-D23B-40A1-9373-C900E8122667}"/>
            </ac:spMkLst>
          </pc:spChg>
          <pc:spChg chg="add mod">
            <ac:chgData name="Christof Barth" userId="bff56d32-ab30-4aec-afc9-b938294b0334" providerId="ADAL" clId="{84B12E34-B8C5-430E-B5F4-42E1D98A6FA2}" dt="2022-04-21T19:14:20.218" v="1"/>
            <ac:spMkLst>
              <pc:docMk/>
              <pc:sldMasterMk cId="1961327797" sldId="2147483660"/>
              <pc:sldLayoutMk cId="76675662" sldId="2147483662"/>
              <ac:spMk id="14" creationId="{2F7B2EB4-8782-4151-BAEF-8F90C76643A8}"/>
            </ac:spMkLst>
          </pc:spChg>
          <pc:spChg chg="add mod">
            <ac:chgData name="Christof Barth" userId="bff56d32-ab30-4aec-afc9-b938294b0334" providerId="ADAL" clId="{84B12E34-B8C5-430E-B5F4-42E1D98A6FA2}" dt="2022-04-21T19:14:20.218" v="1"/>
            <ac:spMkLst>
              <pc:docMk/>
              <pc:sldMasterMk cId="1961327797" sldId="2147483660"/>
              <pc:sldLayoutMk cId="76675662" sldId="2147483662"/>
              <ac:spMk id="15" creationId="{4F5C123D-6131-4E45-98EA-BBBEDE3EFC6C}"/>
            </ac:spMkLst>
          </pc:spChg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cverlag.com/BuGA" TargetMode="External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B61AA-8426-4ED5-A18F-3F192FF985A5}" type="datetimeFigureOut">
              <a:rPr lang="de-DE" smtClean="0"/>
              <a:t>13.07.2023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67DF9-6FF7-43B9-A484-66A0E2A186D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389675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fik 6">
            <a:extLst>
              <a:ext uri="{FF2B5EF4-FFF2-40B4-BE49-F238E27FC236}">
                <a16:creationId xmlns:a16="http://schemas.microsoft.com/office/drawing/2014/main" id="{BD66BD85-86A8-480C-97F5-27FACC1F598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569" b="34570"/>
          <a:stretch/>
        </p:blipFill>
        <p:spPr bwMode="auto">
          <a:xfrm>
            <a:off x="7768209" y="51310"/>
            <a:ext cx="1238250" cy="39433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8" name="Textfeld 7">
            <a:extLst>
              <a:ext uri="{FF2B5EF4-FFF2-40B4-BE49-F238E27FC236}">
                <a16:creationId xmlns:a16="http://schemas.microsoft.com/office/drawing/2014/main" id="{EC270A8E-5AD2-4ABF-8233-1C67E089F506}"/>
              </a:ext>
            </a:extLst>
          </p:cNvPr>
          <p:cNvSpPr txBox="1"/>
          <p:nvPr userDrawn="1"/>
        </p:nvSpPr>
        <p:spPr>
          <a:xfrm>
            <a:off x="56140" y="6626672"/>
            <a:ext cx="7086548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9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© 2024 systemkonzept GmbH, Köln – nur zur betriebsinternen Verwendung				Version 2.0</a:t>
            </a:r>
            <a:endParaRPr lang="de-DE" sz="2000" dirty="0"/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36FBAFFE-5DF7-49EC-9BC4-119EA6986130}"/>
              </a:ext>
            </a:extLst>
          </p:cNvPr>
          <p:cNvSpPr txBox="1"/>
          <p:nvPr userDrawn="1"/>
        </p:nvSpPr>
        <p:spPr>
          <a:xfrm>
            <a:off x="7268124" y="6596816"/>
            <a:ext cx="1800288" cy="2641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lnSpc>
                <a:spcPct val="110000"/>
              </a:lnSpc>
              <a:spcBef>
                <a:spcPts val="1200"/>
              </a:spcBef>
              <a:tabLst>
                <a:tab pos="6120130" algn="r"/>
              </a:tabLst>
            </a:pPr>
            <a:r>
              <a:rPr lang="de-DE" sz="1050" u="sng" dirty="0">
                <a:solidFill>
                  <a:srgbClr val="0000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www.dcverlag.com/BuGA</a:t>
            </a:r>
            <a:endParaRPr lang="de-DE" sz="16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rapezoid 4">
            <a:extLst>
              <a:ext uri="{FF2B5EF4-FFF2-40B4-BE49-F238E27FC236}">
                <a16:creationId xmlns:a16="http://schemas.microsoft.com/office/drawing/2014/main" id="{ED49E987-C161-41F8-B044-ED18940C235D}"/>
              </a:ext>
            </a:extLst>
          </p:cNvPr>
          <p:cNvSpPr/>
          <p:nvPr userDrawn="1"/>
        </p:nvSpPr>
        <p:spPr>
          <a:xfrm flipV="1">
            <a:off x="180744" y="487290"/>
            <a:ext cx="8762232" cy="1612200"/>
          </a:xfrm>
          <a:prstGeom prst="trapezoid">
            <a:avLst>
              <a:gd name="adj" fmla="val 100023"/>
            </a:avLst>
          </a:prstGeom>
          <a:solidFill>
            <a:srgbClr val="4472C4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tIns="0" bIns="0" rtlCol="0" anchor="b" anchorCtr="0"/>
          <a:lstStyle/>
          <a:p>
            <a:pPr algn="ctr"/>
            <a:endParaRPr lang="de-DE" sz="825" b="1" dirty="0">
              <a:solidFill>
                <a:schemeClr val="tx1"/>
              </a:solidFill>
            </a:endParaRPr>
          </a:p>
        </p:txBody>
      </p:sp>
      <p:sp>
        <p:nvSpPr>
          <p:cNvPr id="6" name="Trapezoid 5">
            <a:extLst>
              <a:ext uri="{FF2B5EF4-FFF2-40B4-BE49-F238E27FC236}">
                <a16:creationId xmlns:a16="http://schemas.microsoft.com/office/drawing/2014/main" id="{388744C5-7064-4C13-9DA2-A2AA0DE12CBF}"/>
              </a:ext>
            </a:extLst>
          </p:cNvPr>
          <p:cNvSpPr/>
          <p:nvPr userDrawn="1"/>
        </p:nvSpPr>
        <p:spPr>
          <a:xfrm rot="5400000" flipV="1">
            <a:off x="5118425" y="2742201"/>
            <a:ext cx="6096005" cy="1622636"/>
          </a:xfrm>
          <a:prstGeom prst="trapezoid">
            <a:avLst>
              <a:gd name="adj" fmla="val 100023"/>
            </a:avLst>
          </a:prstGeom>
          <a:solidFill>
            <a:srgbClr val="4472C4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tIns="0" bIns="0" rtlCol="0" anchor="b" anchorCtr="0"/>
          <a:lstStyle/>
          <a:p>
            <a:pPr algn="ctr"/>
            <a:endParaRPr lang="de-DE" sz="825" b="1" dirty="0">
              <a:solidFill>
                <a:schemeClr val="tx1"/>
              </a:solidFill>
            </a:endParaRPr>
          </a:p>
        </p:txBody>
      </p:sp>
      <p:sp>
        <p:nvSpPr>
          <p:cNvPr id="10" name="Trapezoid 9">
            <a:extLst>
              <a:ext uri="{FF2B5EF4-FFF2-40B4-BE49-F238E27FC236}">
                <a16:creationId xmlns:a16="http://schemas.microsoft.com/office/drawing/2014/main" id="{42DD94D4-2142-4BDA-BF37-AC36F4E05231}"/>
              </a:ext>
            </a:extLst>
          </p:cNvPr>
          <p:cNvSpPr/>
          <p:nvPr userDrawn="1"/>
        </p:nvSpPr>
        <p:spPr>
          <a:xfrm rot="16200000" flipH="1" flipV="1">
            <a:off x="-2090712" y="2742201"/>
            <a:ext cx="6096005" cy="1622636"/>
          </a:xfrm>
          <a:prstGeom prst="trapezoid">
            <a:avLst>
              <a:gd name="adj" fmla="val 100023"/>
            </a:avLst>
          </a:prstGeom>
          <a:solidFill>
            <a:srgbClr val="4472C4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tIns="0" bIns="0" rtlCol="0" anchor="b" anchorCtr="0"/>
          <a:lstStyle/>
          <a:p>
            <a:pPr algn="ctr"/>
            <a:endParaRPr lang="de-DE" sz="825" b="1" dirty="0">
              <a:solidFill>
                <a:schemeClr val="tx1"/>
              </a:solidFill>
            </a:endParaRPr>
          </a:p>
        </p:txBody>
      </p:sp>
      <p:sp>
        <p:nvSpPr>
          <p:cNvPr id="11" name="Trapezoid 10">
            <a:extLst>
              <a:ext uri="{FF2B5EF4-FFF2-40B4-BE49-F238E27FC236}">
                <a16:creationId xmlns:a16="http://schemas.microsoft.com/office/drawing/2014/main" id="{8A97DC49-27EE-4B85-B0DF-C245547F9A60}"/>
              </a:ext>
            </a:extLst>
          </p:cNvPr>
          <p:cNvSpPr/>
          <p:nvPr userDrawn="1"/>
        </p:nvSpPr>
        <p:spPr>
          <a:xfrm>
            <a:off x="180744" y="5004168"/>
            <a:ext cx="8762232" cy="1613350"/>
          </a:xfrm>
          <a:prstGeom prst="trapezoid">
            <a:avLst>
              <a:gd name="adj" fmla="val 100023"/>
            </a:avLst>
          </a:prstGeom>
          <a:solidFill>
            <a:srgbClr val="4472C4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tIns="0" bIns="0" rtlCol="0" anchor="b" anchorCtr="0"/>
          <a:lstStyle/>
          <a:p>
            <a:pPr algn="ctr"/>
            <a:endParaRPr lang="de-DE" sz="825" b="1" dirty="0">
              <a:solidFill>
                <a:schemeClr val="tx1"/>
              </a:solidFill>
            </a:endParaRP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DE4ACCC3-DFAF-4F71-99FF-AD0402AE6437}"/>
              </a:ext>
            </a:extLst>
          </p:cNvPr>
          <p:cNvSpPr txBox="1"/>
          <p:nvPr userDrawn="1"/>
        </p:nvSpPr>
        <p:spPr>
          <a:xfrm>
            <a:off x="555556" y="6089242"/>
            <a:ext cx="881973" cy="4247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lnSpc>
                <a:spcPct val="90000"/>
              </a:lnSpc>
            </a:pPr>
            <a:r>
              <a:rPr lang="de-DE" sz="1200" b="1" dirty="0"/>
              <a:t>Arbeits-</a:t>
            </a:r>
            <a:br>
              <a:rPr lang="de-DE" sz="1200" b="1" dirty="0"/>
            </a:br>
            <a:r>
              <a:rPr lang="de-DE" sz="1200" b="1" dirty="0"/>
              <a:t>schutzziele</a:t>
            </a: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54C18F77-D23B-40A1-9373-C900E8122667}"/>
              </a:ext>
            </a:extLst>
          </p:cNvPr>
          <p:cNvSpPr txBox="1"/>
          <p:nvPr userDrawn="1"/>
        </p:nvSpPr>
        <p:spPr>
          <a:xfrm>
            <a:off x="124937" y="1061150"/>
            <a:ext cx="1209755" cy="7571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lang="de-DE" sz="1200" b="1" dirty="0"/>
              <a:t>öko-</a:t>
            </a:r>
            <a:br>
              <a:rPr lang="de-DE" sz="1200" b="1" dirty="0"/>
            </a:br>
            <a:r>
              <a:rPr lang="de-DE" sz="1200" b="1" dirty="0"/>
              <a:t>logische</a:t>
            </a:r>
            <a:br>
              <a:rPr lang="de-DE" sz="1200" b="1" dirty="0"/>
            </a:br>
            <a:r>
              <a:rPr lang="de-DE" sz="1200" b="1" dirty="0"/>
              <a:t>und gesell-</a:t>
            </a:r>
            <a:br>
              <a:rPr lang="de-DE" sz="1200" b="1" dirty="0"/>
            </a:br>
            <a:r>
              <a:rPr lang="de-DE" sz="1200" b="1" dirty="0" err="1"/>
              <a:t>schaftliche</a:t>
            </a:r>
            <a:r>
              <a:rPr lang="de-DE" sz="1200" b="1" dirty="0"/>
              <a:t> Ziele</a:t>
            </a: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2F7B2EB4-8782-4151-BAEF-8F90C76643A8}"/>
              </a:ext>
            </a:extLst>
          </p:cNvPr>
          <p:cNvSpPr txBox="1"/>
          <p:nvPr userDrawn="1"/>
        </p:nvSpPr>
        <p:spPr>
          <a:xfrm>
            <a:off x="590268" y="596877"/>
            <a:ext cx="921279" cy="42473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lnSpc>
                <a:spcPct val="90000"/>
              </a:lnSpc>
            </a:pPr>
            <a:r>
              <a:rPr lang="de-DE" sz="1200" b="1" dirty="0"/>
              <a:t>funktionale</a:t>
            </a:r>
            <a:br>
              <a:rPr lang="de-DE" sz="1200" b="1" dirty="0"/>
            </a:br>
            <a:r>
              <a:rPr lang="de-DE" sz="1200" b="1" dirty="0"/>
              <a:t>Ziele</a:t>
            </a:r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4F5C123D-6131-4E45-98EA-BBBEDE3EFC6C}"/>
              </a:ext>
            </a:extLst>
          </p:cNvPr>
          <p:cNvSpPr txBox="1"/>
          <p:nvPr userDrawn="1"/>
        </p:nvSpPr>
        <p:spPr>
          <a:xfrm>
            <a:off x="8093339" y="1118599"/>
            <a:ext cx="869917" cy="5909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lnSpc>
                <a:spcPct val="90000"/>
              </a:lnSpc>
            </a:pPr>
            <a:r>
              <a:rPr lang="de-DE" sz="1200" b="1" dirty="0"/>
              <a:t>wirt-</a:t>
            </a:r>
            <a:br>
              <a:rPr lang="de-DE" sz="1200" b="1" dirty="0"/>
            </a:br>
            <a:r>
              <a:rPr lang="de-DE" sz="1200" b="1" dirty="0" err="1"/>
              <a:t>schaftliche</a:t>
            </a:r>
            <a:br>
              <a:rPr lang="de-DE" sz="1200" b="1" dirty="0"/>
            </a:br>
            <a:r>
              <a:rPr lang="de-DE" sz="1200" b="1" dirty="0"/>
              <a:t>Ziele</a:t>
            </a:r>
          </a:p>
        </p:txBody>
      </p:sp>
    </p:spTree>
    <p:extLst>
      <p:ext uri="{BB962C8B-B14F-4D97-AF65-F5344CB8AC3E}">
        <p14:creationId xmlns:p14="http://schemas.microsoft.com/office/powerpoint/2010/main" val="7667566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8B61AA-8426-4ED5-A18F-3F192FF985A5}" type="datetimeFigureOut">
              <a:rPr lang="de-DE" smtClean="0"/>
              <a:t>13.07.2023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C67DF9-6FF7-43B9-A484-66A0E2A186D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61327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cverlag.com/BuGA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feld 20">
            <a:extLst>
              <a:ext uri="{FF2B5EF4-FFF2-40B4-BE49-F238E27FC236}">
                <a16:creationId xmlns:a16="http://schemas.microsoft.com/office/drawing/2014/main" id="{AE976BC8-EAB0-486D-A445-E03FF56E637D}"/>
              </a:ext>
            </a:extLst>
          </p:cNvPr>
          <p:cNvSpPr txBox="1"/>
          <p:nvPr/>
        </p:nvSpPr>
        <p:spPr>
          <a:xfrm>
            <a:off x="145972" y="128610"/>
            <a:ext cx="4019170" cy="2446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de-DE" sz="1100" b="1" dirty="0"/>
              <a:t>Funktionen: </a:t>
            </a:r>
            <a:r>
              <a:rPr lang="de-DE" sz="1100" dirty="0"/>
              <a:t>Führungskraft (FK), Betriebsrat (BR), Beschäftigten (B)</a:t>
            </a:r>
            <a:endParaRPr lang="de-DE" sz="1100" b="1" dirty="0"/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73B21708-DE1F-4C1F-A58F-E99855958BEF}"/>
              </a:ext>
            </a:extLst>
          </p:cNvPr>
          <p:cNvSpPr/>
          <p:nvPr/>
        </p:nvSpPr>
        <p:spPr>
          <a:xfrm>
            <a:off x="1789645" y="5074345"/>
            <a:ext cx="936000" cy="146169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7000" tIns="27000" rIns="27000" bIns="27000" rtlCol="0" anchor="ctr">
            <a:normAutofit/>
          </a:bodyPr>
          <a:lstStyle/>
          <a:p>
            <a:pPr algn="ctr"/>
            <a:r>
              <a:rPr lang="de-DE" sz="900" b="1" dirty="0">
                <a:solidFill>
                  <a:schemeClr val="tx1"/>
                </a:solidFill>
              </a:rPr>
              <a:t>sehr wichtiges Arbeitsschutz-</a:t>
            </a:r>
            <a:br>
              <a:rPr lang="de-DE" sz="900" b="1" dirty="0">
                <a:solidFill>
                  <a:schemeClr val="tx1"/>
                </a:solidFill>
              </a:rPr>
            </a:br>
            <a:r>
              <a:rPr lang="de-DE" sz="900" b="1" dirty="0">
                <a:solidFill>
                  <a:schemeClr val="tx1"/>
                </a:solidFill>
              </a:rPr>
              <a:t>ziel</a:t>
            </a:r>
            <a:br>
              <a:rPr lang="de-DE" sz="900" b="1" dirty="0">
                <a:solidFill>
                  <a:schemeClr val="tx1"/>
                </a:solidFill>
              </a:rPr>
            </a:br>
            <a:r>
              <a:rPr lang="de-DE" sz="900" b="1" i="1" dirty="0">
                <a:solidFill>
                  <a:schemeClr val="tx1"/>
                </a:solidFill>
              </a:rPr>
              <a:t>(Funktionen)</a:t>
            </a:r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866D6994-6A72-481F-B041-EFE5AA104773}"/>
              </a:ext>
            </a:extLst>
          </p:cNvPr>
          <p:cNvSpPr/>
          <p:nvPr/>
        </p:nvSpPr>
        <p:spPr>
          <a:xfrm>
            <a:off x="7441912" y="2126319"/>
            <a:ext cx="1440000" cy="864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7000" tIns="27000" rIns="27000" bIns="27000" rtlCol="0" anchor="ctr">
            <a:noAutofit/>
          </a:bodyPr>
          <a:lstStyle/>
          <a:p>
            <a:pPr algn="ctr"/>
            <a:r>
              <a:rPr lang="de-DE" sz="900" b="1" dirty="0">
                <a:solidFill>
                  <a:schemeClr val="tx1"/>
                </a:solidFill>
              </a:rPr>
              <a:t>sehr wichtiges wirtschaftliches Ziel</a:t>
            </a:r>
            <a:br>
              <a:rPr lang="de-DE" sz="900" b="1" dirty="0">
                <a:solidFill>
                  <a:schemeClr val="tx1"/>
                </a:solidFill>
              </a:rPr>
            </a:br>
            <a:r>
              <a:rPr lang="de-DE" sz="900" b="1" i="1" dirty="0">
                <a:solidFill>
                  <a:schemeClr val="tx1"/>
                </a:solidFill>
              </a:rPr>
              <a:t>(Funktionen)</a:t>
            </a:r>
          </a:p>
        </p:txBody>
      </p:sp>
      <p:sp>
        <p:nvSpPr>
          <p:cNvPr id="14" name="Rechteck 13">
            <a:extLst>
              <a:ext uri="{FF2B5EF4-FFF2-40B4-BE49-F238E27FC236}">
                <a16:creationId xmlns:a16="http://schemas.microsoft.com/office/drawing/2014/main" id="{6BF7A75B-ED50-43AD-9F30-DDF2C9754615}"/>
              </a:ext>
            </a:extLst>
          </p:cNvPr>
          <p:cNvSpPr/>
          <p:nvPr/>
        </p:nvSpPr>
        <p:spPr>
          <a:xfrm>
            <a:off x="7441912" y="4111458"/>
            <a:ext cx="1440000" cy="864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7000" tIns="27000" rIns="27000" bIns="27000" rtlCol="0" anchor="ctr">
            <a:noAutofit/>
          </a:bodyPr>
          <a:lstStyle/>
          <a:p>
            <a:pPr algn="ctr"/>
            <a:r>
              <a:rPr lang="de-DE" sz="900" b="1" dirty="0">
                <a:solidFill>
                  <a:schemeClr val="tx1"/>
                </a:solidFill>
              </a:rPr>
              <a:t>weniger wichtiges wirtschaftliches Ziel </a:t>
            </a:r>
            <a:br>
              <a:rPr lang="de-DE" sz="900" b="1" dirty="0">
                <a:solidFill>
                  <a:schemeClr val="tx1"/>
                </a:solidFill>
              </a:rPr>
            </a:br>
            <a:r>
              <a:rPr lang="de-DE" sz="900" b="1" i="1" dirty="0">
                <a:solidFill>
                  <a:schemeClr val="tx1"/>
                </a:solidFill>
              </a:rPr>
              <a:t>(Funktionen)</a:t>
            </a:r>
          </a:p>
        </p:txBody>
      </p:sp>
      <p:sp>
        <p:nvSpPr>
          <p:cNvPr id="24" name="Rechteck 23">
            <a:extLst>
              <a:ext uri="{FF2B5EF4-FFF2-40B4-BE49-F238E27FC236}">
                <a16:creationId xmlns:a16="http://schemas.microsoft.com/office/drawing/2014/main" id="{D6A6B7D1-DA64-4D37-AB9E-F32EC0F83940}"/>
              </a:ext>
            </a:extLst>
          </p:cNvPr>
          <p:cNvSpPr/>
          <p:nvPr/>
        </p:nvSpPr>
        <p:spPr>
          <a:xfrm>
            <a:off x="2945457" y="5074345"/>
            <a:ext cx="936000" cy="146253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7000" tIns="27000" rIns="27000" bIns="27000" rtlCol="0" anchor="ctr">
            <a:normAutofit/>
          </a:bodyPr>
          <a:lstStyle/>
          <a:p>
            <a:pPr algn="ctr"/>
            <a:r>
              <a:rPr lang="de-DE" sz="900" b="1" dirty="0">
                <a:solidFill>
                  <a:schemeClr val="tx1"/>
                </a:solidFill>
              </a:rPr>
              <a:t>sehr wichtiges Arbeitsschutz-</a:t>
            </a:r>
            <a:br>
              <a:rPr lang="de-DE" sz="900" b="1" dirty="0">
                <a:solidFill>
                  <a:schemeClr val="tx1"/>
                </a:solidFill>
              </a:rPr>
            </a:br>
            <a:r>
              <a:rPr lang="de-DE" sz="900" b="1" dirty="0">
                <a:solidFill>
                  <a:schemeClr val="tx1"/>
                </a:solidFill>
              </a:rPr>
              <a:t>ziel</a:t>
            </a:r>
            <a:br>
              <a:rPr lang="de-DE" sz="900" b="1" dirty="0">
                <a:solidFill>
                  <a:schemeClr val="tx1"/>
                </a:solidFill>
              </a:rPr>
            </a:br>
            <a:r>
              <a:rPr lang="de-DE" sz="900" b="1" i="1" dirty="0">
                <a:solidFill>
                  <a:schemeClr val="tx1"/>
                </a:solidFill>
              </a:rPr>
              <a:t>(Funktionen)</a:t>
            </a:r>
          </a:p>
        </p:txBody>
      </p:sp>
      <p:sp>
        <p:nvSpPr>
          <p:cNvPr id="25" name="Rechteck 24">
            <a:extLst>
              <a:ext uri="{FF2B5EF4-FFF2-40B4-BE49-F238E27FC236}">
                <a16:creationId xmlns:a16="http://schemas.microsoft.com/office/drawing/2014/main" id="{1869FBB5-204E-47D7-9C54-EFC3D9DF861F}"/>
              </a:ext>
            </a:extLst>
          </p:cNvPr>
          <p:cNvSpPr/>
          <p:nvPr/>
        </p:nvSpPr>
        <p:spPr>
          <a:xfrm>
            <a:off x="6412894" y="5074345"/>
            <a:ext cx="936000" cy="145208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7000" tIns="27000" rIns="27000" bIns="27000" rtlCol="0" anchor="ctr">
            <a:normAutofit/>
          </a:bodyPr>
          <a:lstStyle/>
          <a:p>
            <a:pPr algn="ctr"/>
            <a:r>
              <a:rPr lang="de-DE" sz="900" b="1" dirty="0">
                <a:solidFill>
                  <a:schemeClr val="tx1"/>
                </a:solidFill>
              </a:rPr>
              <a:t>weniger wichtiges Arbeitsschutz-</a:t>
            </a:r>
            <a:br>
              <a:rPr lang="de-DE" sz="900" b="1" dirty="0">
                <a:solidFill>
                  <a:schemeClr val="tx1"/>
                </a:solidFill>
              </a:rPr>
            </a:br>
            <a:r>
              <a:rPr lang="de-DE" sz="900" b="1" dirty="0">
                <a:solidFill>
                  <a:schemeClr val="tx1"/>
                </a:solidFill>
              </a:rPr>
              <a:t>ziel</a:t>
            </a:r>
            <a:br>
              <a:rPr lang="de-DE" sz="900" b="1" dirty="0">
                <a:solidFill>
                  <a:schemeClr val="tx1"/>
                </a:solidFill>
              </a:rPr>
            </a:br>
            <a:r>
              <a:rPr lang="de-DE" sz="900" b="1" i="1" dirty="0">
                <a:solidFill>
                  <a:schemeClr val="tx1"/>
                </a:solidFill>
              </a:rPr>
              <a:t>(Funktionen)</a:t>
            </a:r>
          </a:p>
        </p:txBody>
      </p:sp>
      <p:sp>
        <p:nvSpPr>
          <p:cNvPr id="27" name="Rechteck 26">
            <a:extLst>
              <a:ext uri="{FF2B5EF4-FFF2-40B4-BE49-F238E27FC236}">
                <a16:creationId xmlns:a16="http://schemas.microsoft.com/office/drawing/2014/main" id="{433C48E9-3C96-49B5-BE78-358FF91A49B7}"/>
              </a:ext>
            </a:extLst>
          </p:cNvPr>
          <p:cNvSpPr/>
          <p:nvPr/>
        </p:nvSpPr>
        <p:spPr>
          <a:xfrm>
            <a:off x="7441912" y="3118889"/>
            <a:ext cx="1440000" cy="864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7000" tIns="27000" rIns="27000" bIns="27000" rtlCol="0" anchor="ctr">
            <a:noAutofit/>
          </a:bodyPr>
          <a:lstStyle/>
          <a:p>
            <a:pPr algn="ctr"/>
            <a:r>
              <a:rPr lang="de-DE" sz="900" b="1" dirty="0">
                <a:solidFill>
                  <a:schemeClr val="tx1"/>
                </a:solidFill>
              </a:rPr>
              <a:t>wichtiges </a:t>
            </a:r>
            <a:br>
              <a:rPr lang="de-DE" sz="900" b="1" dirty="0">
                <a:solidFill>
                  <a:schemeClr val="tx1"/>
                </a:solidFill>
              </a:rPr>
            </a:br>
            <a:r>
              <a:rPr lang="de-DE" sz="900" b="1" dirty="0">
                <a:solidFill>
                  <a:schemeClr val="tx1"/>
                </a:solidFill>
              </a:rPr>
              <a:t>wirtschaftliches Ziel</a:t>
            </a:r>
            <a:br>
              <a:rPr lang="de-DE" sz="900" b="1" dirty="0">
                <a:solidFill>
                  <a:schemeClr val="tx1"/>
                </a:solidFill>
              </a:rPr>
            </a:br>
            <a:r>
              <a:rPr lang="de-DE" sz="900" b="1" i="1" dirty="0">
                <a:solidFill>
                  <a:schemeClr val="tx1"/>
                </a:solidFill>
              </a:rPr>
              <a:t>(Funktionen)</a:t>
            </a:r>
          </a:p>
        </p:txBody>
      </p:sp>
      <p:cxnSp>
        <p:nvCxnSpPr>
          <p:cNvPr id="35" name="Gerade Verbindung mit Pfeil 34">
            <a:extLst>
              <a:ext uri="{FF2B5EF4-FFF2-40B4-BE49-F238E27FC236}">
                <a16:creationId xmlns:a16="http://schemas.microsoft.com/office/drawing/2014/main" id="{7ACCC984-A901-4634-87CF-6AD9B34F238F}"/>
              </a:ext>
            </a:extLst>
          </p:cNvPr>
          <p:cNvCxnSpPr>
            <a:cxnSpLocks/>
            <a:stCxn id="69" idx="0"/>
            <a:endCxn id="12" idx="1"/>
          </p:cNvCxnSpPr>
          <p:nvPr/>
        </p:nvCxnSpPr>
        <p:spPr>
          <a:xfrm flipV="1">
            <a:off x="4569269" y="2558319"/>
            <a:ext cx="2872643" cy="2516026"/>
          </a:xfrm>
          <a:prstGeom prst="straightConnector1">
            <a:avLst/>
          </a:prstGeom>
          <a:ln w="19050">
            <a:solidFill>
              <a:srgbClr val="FF0000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Gerade Verbindung mit Pfeil 114">
            <a:extLst>
              <a:ext uri="{FF2B5EF4-FFF2-40B4-BE49-F238E27FC236}">
                <a16:creationId xmlns:a16="http://schemas.microsoft.com/office/drawing/2014/main" id="{64B1403E-5227-4206-B47E-7E35031BB34B}"/>
              </a:ext>
            </a:extLst>
          </p:cNvPr>
          <p:cNvCxnSpPr>
            <a:cxnSpLocks/>
            <a:stCxn id="71" idx="2"/>
            <a:endCxn id="78" idx="3"/>
          </p:cNvCxnSpPr>
          <p:nvPr/>
        </p:nvCxnSpPr>
        <p:spPr>
          <a:xfrm rot="5400000">
            <a:off x="1701424" y="2002098"/>
            <a:ext cx="524120" cy="588323"/>
          </a:xfrm>
          <a:prstGeom prst="curvedConnector2">
            <a:avLst/>
          </a:prstGeom>
          <a:ln w="19050">
            <a:solidFill>
              <a:schemeClr val="accent6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Gerade Verbindung mit Pfeil 43">
            <a:extLst>
              <a:ext uri="{FF2B5EF4-FFF2-40B4-BE49-F238E27FC236}">
                <a16:creationId xmlns:a16="http://schemas.microsoft.com/office/drawing/2014/main" id="{417C081B-274E-4D15-8E01-F832CC6F8C49}"/>
              </a:ext>
            </a:extLst>
          </p:cNvPr>
          <p:cNvCxnSpPr>
            <a:cxnSpLocks/>
            <a:stCxn id="24" idx="0"/>
            <a:endCxn id="74" idx="2"/>
          </p:cNvCxnSpPr>
          <p:nvPr/>
        </p:nvCxnSpPr>
        <p:spPr>
          <a:xfrm flipV="1">
            <a:off x="3413457" y="2035045"/>
            <a:ext cx="1155812" cy="3039300"/>
          </a:xfrm>
          <a:prstGeom prst="straightConnector1">
            <a:avLst/>
          </a:prstGeom>
          <a:ln w="19050">
            <a:solidFill>
              <a:schemeClr val="accent6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feld 60">
            <a:extLst>
              <a:ext uri="{FF2B5EF4-FFF2-40B4-BE49-F238E27FC236}">
                <a16:creationId xmlns:a16="http://schemas.microsoft.com/office/drawing/2014/main" id="{1C90F110-BEE0-41C0-8E4E-14C44CD70DBD}"/>
              </a:ext>
            </a:extLst>
          </p:cNvPr>
          <p:cNvSpPr txBox="1"/>
          <p:nvPr/>
        </p:nvSpPr>
        <p:spPr>
          <a:xfrm>
            <a:off x="4313970" y="161673"/>
            <a:ext cx="365510" cy="161583"/>
          </a:xfrm>
          <a:prstGeom prst="rect">
            <a:avLst/>
          </a:prstGeom>
          <a:noFill/>
        </p:spPr>
        <p:txBody>
          <a:bodyPr wrap="none" lIns="27000" tIns="0" rIns="27000" bIns="0" rtlCol="0">
            <a:spAutoFit/>
          </a:bodyPr>
          <a:lstStyle/>
          <a:p>
            <a:r>
              <a:rPr lang="de-DE" sz="1050" b="1" dirty="0"/>
              <a:t>Ziel A</a:t>
            </a:r>
          </a:p>
        </p:txBody>
      </p:sp>
      <p:sp>
        <p:nvSpPr>
          <p:cNvPr id="62" name="Textfeld 61">
            <a:extLst>
              <a:ext uri="{FF2B5EF4-FFF2-40B4-BE49-F238E27FC236}">
                <a16:creationId xmlns:a16="http://schemas.microsoft.com/office/drawing/2014/main" id="{C500F2A5-91F0-4933-84A2-B82A368CD4EB}"/>
              </a:ext>
            </a:extLst>
          </p:cNvPr>
          <p:cNvSpPr txBox="1"/>
          <p:nvPr/>
        </p:nvSpPr>
        <p:spPr>
          <a:xfrm>
            <a:off x="5405628" y="161673"/>
            <a:ext cx="359098" cy="161583"/>
          </a:xfrm>
          <a:prstGeom prst="rect">
            <a:avLst/>
          </a:prstGeom>
          <a:noFill/>
        </p:spPr>
        <p:txBody>
          <a:bodyPr wrap="none" lIns="27000" tIns="0" rIns="27000" bIns="0" rtlCol="0">
            <a:spAutoFit/>
          </a:bodyPr>
          <a:lstStyle/>
          <a:p>
            <a:r>
              <a:rPr lang="de-DE" sz="1050" b="1" dirty="0"/>
              <a:t>Ziel B</a:t>
            </a:r>
          </a:p>
        </p:txBody>
      </p:sp>
      <p:cxnSp>
        <p:nvCxnSpPr>
          <p:cNvPr id="63" name="Gerade Verbindung mit Pfeil 62">
            <a:extLst>
              <a:ext uri="{FF2B5EF4-FFF2-40B4-BE49-F238E27FC236}">
                <a16:creationId xmlns:a16="http://schemas.microsoft.com/office/drawing/2014/main" id="{372C1275-3CBD-47ED-8151-ED5E8DFC8798}"/>
              </a:ext>
            </a:extLst>
          </p:cNvPr>
          <p:cNvCxnSpPr>
            <a:stCxn id="61" idx="3"/>
            <a:endCxn id="62" idx="1"/>
          </p:cNvCxnSpPr>
          <p:nvPr/>
        </p:nvCxnSpPr>
        <p:spPr>
          <a:xfrm>
            <a:off x="4679480" y="242465"/>
            <a:ext cx="726148" cy="0"/>
          </a:xfrm>
          <a:prstGeom prst="straightConnector1">
            <a:avLst/>
          </a:prstGeom>
          <a:ln w="19050">
            <a:solidFill>
              <a:schemeClr val="accent6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feld 63">
            <a:extLst>
              <a:ext uri="{FF2B5EF4-FFF2-40B4-BE49-F238E27FC236}">
                <a16:creationId xmlns:a16="http://schemas.microsoft.com/office/drawing/2014/main" id="{59690FE2-9B21-4C5B-8027-75F9F46F06B7}"/>
              </a:ext>
            </a:extLst>
          </p:cNvPr>
          <p:cNvSpPr txBox="1"/>
          <p:nvPr/>
        </p:nvSpPr>
        <p:spPr>
          <a:xfrm>
            <a:off x="4709755" y="112760"/>
            <a:ext cx="594740" cy="138499"/>
          </a:xfrm>
          <a:prstGeom prst="rect">
            <a:avLst/>
          </a:prstGeom>
          <a:noFill/>
        </p:spPr>
        <p:txBody>
          <a:bodyPr wrap="none" lIns="27000" tIns="0" rIns="27000" bIns="0" rtlCol="0">
            <a:spAutoFit/>
          </a:bodyPr>
          <a:lstStyle/>
          <a:p>
            <a:r>
              <a:rPr lang="de-DE" sz="900" b="1" dirty="0"/>
              <a:t>unterstützt</a:t>
            </a:r>
          </a:p>
        </p:txBody>
      </p:sp>
      <p:sp>
        <p:nvSpPr>
          <p:cNvPr id="65" name="Textfeld 64">
            <a:extLst>
              <a:ext uri="{FF2B5EF4-FFF2-40B4-BE49-F238E27FC236}">
                <a16:creationId xmlns:a16="http://schemas.microsoft.com/office/drawing/2014/main" id="{AFBBED28-FB5A-4F3C-9FF1-6F86714F03EC}"/>
              </a:ext>
            </a:extLst>
          </p:cNvPr>
          <p:cNvSpPr txBox="1"/>
          <p:nvPr/>
        </p:nvSpPr>
        <p:spPr>
          <a:xfrm>
            <a:off x="5938902" y="154142"/>
            <a:ext cx="354289" cy="161583"/>
          </a:xfrm>
          <a:prstGeom prst="rect">
            <a:avLst/>
          </a:prstGeom>
          <a:noFill/>
        </p:spPr>
        <p:txBody>
          <a:bodyPr wrap="none" lIns="27000" tIns="0" rIns="27000" bIns="0" rtlCol="0">
            <a:spAutoFit/>
          </a:bodyPr>
          <a:lstStyle/>
          <a:p>
            <a:r>
              <a:rPr lang="de-DE" sz="1050" b="1" dirty="0"/>
              <a:t>Ziel C</a:t>
            </a:r>
          </a:p>
        </p:txBody>
      </p:sp>
      <p:sp>
        <p:nvSpPr>
          <p:cNvPr id="66" name="Textfeld 65">
            <a:extLst>
              <a:ext uri="{FF2B5EF4-FFF2-40B4-BE49-F238E27FC236}">
                <a16:creationId xmlns:a16="http://schemas.microsoft.com/office/drawing/2014/main" id="{223F04B9-A640-4FC9-AE31-2E08F20CFCBB}"/>
              </a:ext>
            </a:extLst>
          </p:cNvPr>
          <p:cNvSpPr txBox="1"/>
          <p:nvPr/>
        </p:nvSpPr>
        <p:spPr>
          <a:xfrm>
            <a:off x="7040700" y="154142"/>
            <a:ext cx="368716" cy="161583"/>
          </a:xfrm>
          <a:prstGeom prst="rect">
            <a:avLst/>
          </a:prstGeom>
          <a:noFill/>
        </p:spPr>
        <p:txBody>
          <a:bodyPr wrap="none" lIns="27000" tIns="0" rIns="27000" bIns="0" rtlCol="0">
            <a:spAutoFit/>
          </a:bodyPr>
          <a:lstStyle/>
          <a:p>
            <a:r>
              <a:rPr lang="de-DE" sz="1050" b="1" dirty="0"/>
              <a:t>Ziel D</a:t>
            </a:r>
          </a:p>
        </p:txBody>
      </p:sp>
      <p:cxnSp>
        <p:nvCxnSpPr>
          <p:cNvPr id="67" name="Gerade Verbindung mit Pfeil 66">
            <a:extLst>
              <a:ext uri="{FF2B5EF4-FFF2-40B4-BE49-F238E27FC236}">
                <a16:creationId xmlns:a16="http://schemas.microsoft.com/office/drawing/2014/main" id="{391C8F93-0A0E-40B1-B2E1-6D3D487DD9A4}"/>
              </a:ext>
            </a:extLst>
          </p:cNvPr>
          <p:cNvCxnSpPr>
            <a:stCxn id="65" idx="3"/>
            <a:endCxn id="66" idx="1"/>
          </p:cNvCxnSpPr>
          <p:nvPr/>
        </p:nvCxnSpPr>
        <p:spPr>
          <a:xfrm>
            <a:off x="6293191" y="234934"/>
            <a:ext cx="747509" cy="0"/>
          </a:xfrm>
          <a:prstGeom prst="straightConnector1">
            <a:avLst/>
          </a:prstGeom>
          <a:ln w="19050">
            <a:solidFill>
              <a:srgbClr val="FF0000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feld 67">
            <a:extLst>
              <a:ext uri="{FF2B5EF4-FFF2-40B4-BE49-F238E27FC236}">
                <a16:creationId xmlns:a16="http://schemas.microsoft.com/office/drawing/2014/main" id="{687F7BF2-471F-4F5A-8290-8CD08E9FAE86}"/>
              </a:ext>
            </a:extLst>
          </p:cNvPr>
          <p:cNvSpPr txBox="1"/>
          <p:nvPr/>
        </p:nvSpPr>
        <p:spPr>
          <a:xfrm>
            <a:off x="6371595" y="87879"/>
            <a:ext cx="605960" cy="276999"/>
          </a:xfrm>
          <a:prstGeom prst="rect">
            <a:avLst/>
          </a:prstGeom>
          <a:noFill/>
        </p:spPr>
        <p:txBody>
          <a:bodyPr wrap="none" lIns="27000" tIns="0" rIns="27000" bIns="0" rtlCol="0">
            <a:spAutoFit/>
          </a:bodyPr>
          <a:lstStyle/>
          <a:p>
            <a:pPr algn="ctr"/>
            <a:r>
              <a:rPr lang="de-DE" sz="900" b="1" dirty="0"/>
              <a:t>konkurriert</a:t>
            </a:r>
            <a:br>
              <a:rPr lang="de-DE" sz="900" b="1" dirty="0"/>
            </a:br>
            <a:r>
              <a:rPr lang="de-DE" sz="900" b="1" dirty="0"/>
              <a:t> mit</a:t>
            </a:r>
          </a:p>
        </p:txBody>
      </p:sp>
      <p:sp>
        <p:nvSpPr>
          <p:cNvPr id="69" name="Rechteck 68">
            <a:extLst>
              <a:ext uri="{FF2B5EF4-FFF2-40B4-BE49-F238E27FC236}">
                <a16:creationId xmlns:a16="http://schemas.microsoft.com/office/drawing/2014/main" id="{604102E5-AFB4-49D4-BBA3-0CF562F43525}"/>
              </a:ext>
            </a:extLst>
          </p:cNvPr>
          <p:cNvSpPr/>
          <p:nvPr/>
        </p:nvSpPr>
        <p:spPr>
          <a:xfrm>
            <a:off x="4101269" y="5074345"/>
            <a:ext cx="936000" cy="146253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7000" tIns="27000" rIns="27000" bIns="27000" rtlCol="0" anchor="ctr">
            <a:normAutofit/>
          </a:bodyPr>
          <a:lstStyle/>
          <a:p>
            <a:pPr algn="ctr"/>
            <a:r>
              <a:rPr lang="de-DE" sz="900" b="1" dirty="0">
                <a:solidFill>
                  <a:schemeClr val="tx1"/>
                </a:solidFill>
              </a:rPr>
              <a:t>wichtiges Arbeitsschutz-</a:t>
            </a:r>
            <a:br>
              <a:rPr lang="de-DE" sz="900" b="1" dirty="0">
                <a:solidFill>
                  <a:schemeClr val="tx1"/>
                </a:solidFill>
              </a:rPr>
            </a:br>
            <a:r>
              <a:rPr lang="de-DE" sz="900" b="1" dirty="0">
                <a:solidFill>
                  <a:schemeClr val="tx1"/>
                </a:solidFill>
              </a:rPr>
              <a:t>ziel</a:t>
            </a:r>
            <a:br>
              <a:rPr lang="de-DE" sz="900" b="1" dirty="0">
                <a:solidFill>
                  <a:schemeClr val="tx1"/>
                </a:solidFill>
              </a:rPr>
            </a:br>
            <a:r>
              <a:rPr lang="de-DE" sz="900" b="1" i="1" dirty="0">
                <a:solidFill>
                  <a:schemeClr val="tx1"/>
                </a:solidFill>
              </a:rPr>
              <a:t>(Funktionen)</a:t>
            </a:r>
          </a:p>
        </p:txBody>
      </p:sp>
      <p:sp>
        <p:nvSpPr>
          <p:cNvPr id="70" name="Rechteck 69">
            <a:extLst>
              <a:ext uri="{FF2B5EF4-FFF2-40B4-BE49-F238E27FC236}">
                <a16:creationId xmlns:a16="http://schemas.microsoft.com/office/drawing/2014/main" id="{689FCFDE-E44C-44BD-8588-94BA03256DE3}"/>
              </a:ext>
            </a:extLst>
          </p:cNvPr>
          <p:cNvSpPr/>
          <p:nvPr/>
        </p:nvSpPr>
        <p:spPr>
          <a:xfrm>
            <a:off x="5257081" y="5074345"/>
            <a:ext cx="936000" cy="146253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7000" tIns="27000" rIns="27000" bIns="27000" rtlCol="0" anchor="ctr">
            <a:normAutofit/>
          </a:bodyPr>
          <a:lstStyle/>
          <a:p>
            <a:pPr algn="ctr"/>
            <a:r>
              <a:rPr lang="de-DE" sz="900" b="1" dirty="0">
                <a:solidFill>
                  <a:schemeClr val="tx1"/>
                </a:solidFill>
              </a:rPr>
              <a:t>wichtiges Arbeitsschutz-</a:t>
            </a:r>
            <a:br>
              <a:rPr lang="de-DE" sz="900" b="1" dirty="0">
                <a:solidFill>
                  <a:schemeClr val="tx1"/>
                </a:solidFill>
              </a:rPr>
            </a:br>
            <a:r>
              <a:rPr lang="de-DE" sz="900" b="1" dirty="0">
                <a:solidFill>
                  <a:schemeClr val="tx1"/>
                </a:solidFill>
              </a:rPr>
              <a:t>ziel</a:t>
            </a:r>
            <a:br>
              <a:rPr lang="de-DE" sz="900" b="1" dirty="0">
                <a:solidFill>
                  <a:schemeClr val="tx1"/>
                </a:solidFill>
              </a:rPr>
            </a:br>
            <a:r>
              <a:rPr lang="de-DE" sz="900" b="1" i="1" dirty="0">
                <a:solidFill>
                  <a:schemeClr val="tx1"/>
                </a:solidFill>
              </a:rPr>
              <a:t>(Funktionen)</a:t>
            </a:r>
          </a:p>
        </p:txBody>
      </p:sp>
      <p:sp>
        <p:nvSpPr>
          <p:cNvPr id="71" name="Rechteck 70">
            <a:extLst>
              <a:ext uri="{FF2B5EF4-FFF2-40B4-BE49-F238E27FC236}">
                <a16:creationId xmlns:a16="http://schemas.microsoft.com/office/drawing/2014/main" id="{468302EC-0B87-466D-8AD3-EFA6748C7CD2}"/>
              </a:ext>
            </a:extLst>
          </p:cNvPr>
          <p:cNvSpPr/>
          <p:nvPr/>
        </p:nvSpPr>
        <p:spPr>
          <a:xfrm>
            <a:off x="1789645" y="572507"/>
            <a:ext cx="936000" cy="146169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7000" tIns="27000" rIns="27000" bIns="27000" rtlCol="0" anchor="ctr">
            <a:normAutofit/>
          </a:bodyPr>
          <a:lstStyle/>
          <a:p>
            <a:pPr algn="ctr"/>
            <a:r>
              <a:rPr lang="de-DE" sz="900" b="1" dirty="0">
                <a:solidFill>
                  <a:schemeClr val="tx1"/>
                </a:solidFill>
              </a:rPr>
              <a:t>sehr wichtiges funktionales</a:t>
            </a:r>
            <a:br>
              <a:rPr lang="de-DE" sz="900" b="1" dirty="0">
                <a:solidFill>
                  <a:schemeClr val="tx1"/>
                </a:solidFill>
              </a:rPr>
            </a:br>
            <a:r>
              <a:rPr lang="de-DE" sz="900" b="1" dirty="0">
                <a:solidFill>
                  <a:schemeClr val="tx1"/>
                </a:solidFill>
              </a:rPr>
              <a:t>Ziel</a:t>
            </a:r>
            <a:br>
              <a:rPr lang="de-DE" sz="900" b="1" dirty="0">
                <a:solidFill>
                  <a:schemeClr val="tx1"/>
                </a:solidFill>
              </a:rPr>
            </a:br>
            <a:r>
              <a:rPr lang="de-DE" sz="900" b="1" i="1" dirty="0">
                <a:solidFill>
                  <a:schemeClr val="tx1"/>
                </a:solidFill>
              </a:rPr>
              <a:t>(Funktionen)</a:t>
            </a:r>
          </a:p>
        </p:txBody>
      </p:sp>
      <p:sp>
        <p:nvSpPr>
          <p:cNvPr id="72" name="Rechteck 71">
            <a:extLst>
              <a:ext uri="{FF2B5EF4-FFF2-40B4-BE49-F238E27FC236}">
                <a16:creationId xmlns:a16="http://schemas.microsoft.com/office/drawing/2014/main" id="{265ECB09-EDA6-4D1C-866C-144657FB30C5}"/>
              </a:ext>
            </a:extLst>
          </p:cNvPr>
          <p:cNvSpPr/>
          <p:nvPr/>
        </p:nvSpPr>
        <p:spPr>
          <a:xfrm>
            <a:off x="2945457" y="572507"/>
            <a:ext cx="936000" cy="146253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7000" tIns="27000" rIns="27000" bIns="27000" rtlCol="0" anchor="ctr">
            <a:normAutofit/>
          </a:bodyPr>
          <a:lstStyle/>
          <a:p>
            <a:pPr algn="ctr"/>
            <a:r>
              <a:rPr lang="de-DE" sz="900" b="1" dirty="0">
                <a:solidFill>
                  <a:schemeClr val="tx1"/>
                </a:solidFill>
              </a:rPr>
              <a:t>sehr wichtiges funktionales </a:t>
            </a:r>
            <a:br>
              <a:rPr lang="de-DE" sz="900" b="1" dirty="0">
                <a:solidFill>
                  <a:schemeClr val="tx1"/>
                </a:solidFill>
              </a:rPr>
            </a:br>
            <a:r>
              <a:rPr lang="de-DE" sz="900" b="1" dirty="0">
                <a:solidFill>
                  <a:schemeClr val="tx1"/>
                </a:solidFill>
              </a:rPr>
              <a:t>Ziel </a:t>
            </a:r>
            <a:br>
              <a:rPr lang="de-DE" sz="900" b="1" dirty="0">
                <a:solidFill>
                  <a:schemeClr val="tx1"/>
                </a:solidFill>
              </a:rPr>
            </a:br>
            <a:r>
              <a:rPr lang="de-DE" sz="900" b="1" i="1" dirty="0">
                <a:solidFill>
                  <a:schemeClr val="tx1"/>
                </a:solidFill>
              </a:rPr>
              <a:t>(Funktionen)</a:t>
            </a:r>
          </a:p>
        </p:txBody>
      </p:sp>
      <p:sp>
        <p:nvSpPr>
          <p:cNvPr id="73" name="Rechteck 72">
            <a:extLst>
              <a:ext uri="{FF2B5EF4-FFF2-40B4-BE49-F238E27FC236}">
                <a16:creationId xmlns:a16="http://schemas.microsoft.com/office/drawing/2014/main" id="{E1A843EE-6B70-4C27-8F10-82FDFD121530}"/>
              </a:ext>
            </a:extLst>
          </p:cNvPr>
          <p:cNvSpPr/>
          <p:nvPr/>
        </p:nvSpPr>
        <p:spPr>
          <a:xfrm>
            <a:off x="6412894" y="572507"/>
            <a:ext cx="936000" cy="145208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7000" tIns="27000" rIns="27000" bIns="27000" rtlCol="0" anchor="ctr">
            <a:normAutofit/>
          </a:bodyPr>
          <a:lstStyle/>
          <a:p>
            <a:pPr algn="ctr"/>
            <a:r>
              <a:rPr lang="de-DE" sz="900" b="1" dirty="0">
                <a:solidFill>
                  <a:schemeClr val="tx1"/>
                </a:solidFill>
              </a:rPr>
              <a:t>weniger wichtiges funktionales </a:t>
            </a:r>
            <a:br>
              <a:rPr lang="de-DE" sz="900" b="1" dirty="0">
                <a:solidFill>
                  <a:schemeClr val="tx1"/>
                </a:solidFill>
              </a:rPr>
            </a:br>
            <a:r>
              <a:rPr lang="de-DE" sz="900" b="1" dirty="0">
                <a:solidFill>
                  <a:schemeClr val="tx1"/>
                </a:solidFill>
              </a:rPr>
              <a:t>Ziel</a:t>
            </a:r>
            <a:br>
              <a:rPr lang="de-DE" sz="900" b="1" dirty="0">
                <a:solidFill>
                  <a:schemeClr val="tx1"/>
                </a:solidFill>
              </a:rPr>
            </a:br>
            <a:r>
              <a:rPr lang="de-DE" sz="900" b="1" i="1" dirty="0">
                <a:solidFill>
                  <a:schemeClr val="tx1"/>
                </a:solidFill>
              </a:rPr>
              <a:t>(Funktionen)</a:t>
            </a:r>
          </a:p>
        </p:txBody>
      </p:sp>
      <p:sp>
        <p:nvSpPr>
          <p:cNvPr id="74" name="Rechteck 73">
            <a:extLst>
              <a:ext uri="{FF2B5EF4-FFF2-40B4-BE49-F238E27FC236}">
                <a16:creationId xmlns:a16="http://schemas.microsoft.com/office/drawing/2014/main" id="{AB51F180-D742-448D-8686-231EFBF1CA39}"/>
              </a:ext>
            </a:extLst>
          </p:cNvPr>
          <p:cNvSpPr/>
          <p:nvPr/>
        </p:nvSpPr>
        <p:spPr>
          <a:xfrm>
            <a:off x="4101269" y="572507"/>
            <a:ext cx="936000" cy="146253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7000" tIns="27000" rIns="27000" bIns="27000" rtlCol="0" anchor="ctr">
            <a:normAutofit/>
          </a:bodyPr>
          <a:lstStyle/>
          <a:p>
            <a:pPr algn="ctr"/>
            <a:r>
              <a:rPr lang="de-DE" sz="900" b="1" dirty="0">
                <a:solidFill>
                  <a:schemeClr val="tx1"/>
                </a:solidFill>
              </a:rPr>
              <a:t>wichtiges funktionales</a:t>
            </a:r>
            <a:br>
              <a:rPr lang="de-DE" sz="900" b="1" dirty="0">
                <a:solidFill>
                  <a:schemeClr val="tx1"/>
                </a:solidFill>
              </a:rPr>
            </a:br>
            <a:r>
              <a:rPr lang="de-DE" sz="900" b="1" dirty="0">
                <a:solidFill>
                  <a:schemeClr val="tx1"/>
                </a:solidFill>
              </a:rPr>
              <a:t>Ziel </a:t>
            </a:r>
            <a:br>
              <a:rPr lang="de-DE" sz="900" b="1" dirty="0">
                <a:solidFill>
                  <a:schemeClr val="tx1"/>
                </a:solidFill>
              </a:rPr>
            </a:br>
            <a:r>
              <a:rPr lang="de-DE" sz="900" b="1" i="1" dirty="0">
                <a:solidFill>
                  <a:schemeClr val="tx1"/>
                </a:solidFill>
              </a:rPr>
              <a:t>(</a:t>
            </a:r>
            <a:r>
              <a:rPr lang="de-DE" sz="900" b="1" i="1" dirty="0" err="1">
                <a:solidFill>
                  <a:schemeClr val="tx1"/>
                </a:solidFill>
              </a:rPr>
              <a:t>Funkionen</a:t>
            </a:r>
            <a:r>
              <a:rPr lang="de-DE" sz="900" b="1" i="1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75" name="Rechteck 74">
            <a:extLst>
              <a:ext uri="{FF2B5EF4-FFF2-40B4-BE49-F238E27FC236}">
                <a16:creationId xmlns:a16="http://schemas.microsoft.com/office/drawing/2014/main" id="{47BF5B0A-A7FA-4F6C-9240-643A8C8370B4}"/>
              </a:ext>
            </a:extLst>
          </p:cNvPr>
          <p:cNvSpPr/>
          <p:nvPr/>
        </p:nvSpPr>
        <p:spPr>
          <a:xfrm>
            <a:off x="5257081" y="572507"/>
            <a:ext cx="936000" cy="146253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7000" tIns="27000" rIns="27000" bIns="27000" rtlCol="0" anchor="ctr">
            <a:normAutofit/>
          </a:bodyPr>
          <a:lstStyle/>
          <a:p>
            <a:pPr algn="ctr"/>
            <a:r>
              <a:rPr lang="de-DE" sz="900" b="1" dirty="0">
                <a:solidFill>
                  <a:schemeClr val="tx1"/>
                </a:solidFill>
              </a:rPr>
              <a:t>wichtiges funktionales </a:t>
            </a:r>
            <a:br>
              <a:rPr lang="de-DE" sz="900" b="1" dirty="0">
                <a:solidFill>
                  <a:schemeClr val="tx1"/>
                </a:solidFill>
              </a:rPr>
            </a:br>
            <a:r>
              <a:rPr lang="de-DE" sz="900" b="1" dirty="0">
                <a:solidFill>
                  <a:schemeClr val="tx1"/>
                </a:solidFill>
              </a:rPr>
              <a:t>Ziel </a:t>
            </a:r>
            <a:br>
              <a:rPr lang="de-DE" sz="900" b="1" dirty="0">
                <a:solidFill>
                  <a:schemeClr val="tx1"/>
                </a:solidFill>
              </a:rPr>
            </a:br>
            <a:r>
              <a:rPr lang="de-DE" sz="900" b="1" i="1" dirty="0">
                <a:solidFill>
                  <a:schemeClr val="tx1"/>
                </a:solidFill>
              </a:rPr>
              <a:t>(Funktionen)</a:t>
            </a:r>
          </a:p>
        </p:txBody>
      </p:sp>
      <p:sp>
        <p:nvSpPr>
          <p:cNvPr id="78" name="Rechteck 77">
            <a:extLst>
              <a:ext uri="{FF2B5EF4-FFF2-40B4-BE49-F238E27FC236}">
                <a16:creationId xmlns:a16="http://schemas.microsoft.com/office/drawing/2014/main" id="{F45B2CFC-2542-41AE-85DD-7ED478B62AA9}"/>
              </a:ext>
            </a:extLst>
          </p:cNvPr>
          <p:cNvSpPr/>
          <p:nvPr/>
        </p:nvSpPr>
        <p:spPr>
          <a:xfrm>
            <a:off x="229322" y="2126319"/>
            <a:ext cx="1440000" cy="864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7000" tIns="27000" rIns="27000" bIns="27000" rtlCol="0" anchor="ctr">
            <a:noAutofit/>
          </a:bodyPr>
          <a:lstStyle/>
          <a:p>
            <a:pPr algn="ctr"/>
            <a:r>
              <a:rPr lang="de-DE" sz="900" b="1" dirty="0">
                <a:solidFill>
                  <a:schemeClr val="tx1"/>
                </a:solidFill>
              </a:rPr>
              <a:t>sehr wichtiges ökol./</a:t>
            </a:r>
            <a:r>
              <a:rPr lang="de-DE" sz="900" b="1" dirty="0" err="1">
                <a:solidFill>
                  <a:schemeClr val="tx1"/>
                </a:solidFill>
              </a:rPr>
              <a:t>gesellschaftl</a:t>
            </a:r>
            <a:r>
              <a:rPr lang="de-DE" sz="900" b="1" dirty="0">
                <a:solidFill>
                  <a:schemeClr val="tx1"/>
                </a:solidFill>
              </a:rPr>
              <a:t>. Ziel</a:t>
            </a:r>
            <a:br>
              <a:rPr lang="de-DE" sz="900" b="1" dirty="0">
                <a:solidFill>
                  <a:schemeClr val="tx1"/>
                </a:solidFill>
              </a:rPr>
            </a:br>
            <a:r>
              <a:rPr lang="de-DE" sz="900" b="1" i="1" dirty="0">
                <a:solidFill>
                  <a:schemeClr val="tx1"/>
                </a:solidFill>
              </a:rPr>
              <a:t>(Funktionen)</a:t>
            </a:r>
          </a:p>
        </p:txBody>
      </p:sp>
      <p:sp>
        <p:nvSpPr>
          <p:cNvPr id="79" name="Rechteck 78">
            <a:extLst>
              <a:ext uri="{FF2B5EF4-FFF2-40B4-BE49-F238E27FC236}">
                <a16:creationId xmlns:a16="http://schemas.microsoft.com/office/drawing/2014/main" id="{A617AA93-7958-476E-8420-3F1284323BBA}"/>
              </a:ext>
            </a:extLst>
          </p:cNvPr>
          <p:cNvSpPr/>
          <p:nvPr/>
        </p:nvSpPr>
        <p:spPr>
          <a:xfrm>
            <a:off x="229322" y="4111458"/>
            <a:ext cx="1440000" cy="864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7000" tIns="27000" rIns="27000" bIns="27000" rtlCol="0" anchor="ctr">
            <a:noAutofit/>
          </a:bodyPr>
          <a:lstStyle/>
          <a:p>
            <a:pPr algn="ctr"/>
            <a:r>
              <a:rPr lang="de-DE" sz="900" b="1" dirty="0">
                <a:solidFill>
                  <a:schemeClr val="tx1"/>
                </a:solidFill>
              </a:rPr>
              <a:t>weniger wichtiges ökol./</a:t>
            </a:r>
            <a:r>
              <a:rPr lang="de-DE" sz="900" b="1" dirty="0" err="1">
                <a:solidFill>
                  <a:schemeClr val="tx1"/>
                </a:solidFill>
              </a:rPr>
              <a:t>gesellschaftl</a:t>
            </a:r>
            <a:r>
              <a:rPr lang="de-DE" sz="900" b="1" dirty="0">
                <a:solidFill>
                  <a:schemeClr val="tx1"/>
                </a:solidFill>
              </a:rPr>
              <a:t>. Ziel</a:t>
            </a:r>
            <a:br>
              <a:rPr lang="de-DE" sz="900" b="1" dirty="0">
                <a:solidFill>
                  <a:schemeClr val="tx1"/>
                </a:solidFill>
              </a:rPr>
            </a:br>
            <a:r>
              <a:rPr lang="de-DE" sz="900" b="1" i="1" dirty="0">
                <a:solidFill>
                  <a:schemeClr val="tx1"/>
                </a:solidFill>
              </a:rPr>
              <a:t>(Funktionen)</a:t>
            </a:r>
          </a:p>
        </p:txBody>
      </p:sp>
      <p:sp>
        <p:nvSpPr>
          <p:cNvPr id="80" name="Rechteck 79">
            <a:extLst>
              <a:ext uri="{FF2B5EF4-FFF2-40B4-BE49-F238E27FC236}">
                <a16:creationId xmlns:a16="http://schemas.microsoft.com/office/drawing/2014/main" id="{C9D38A30-A4C2-4E59-80B5-48A7BD8E190A}"/>
              </a:ext>
            </a:extLst>
          </p:cNvPr>
          <p:cNvSpPr/>
          <p:nvPr/>
        </p:nvSpPr>
        <p:spPr>
          <a:xfrm>
            <a:off x="229322" y="3118889"/>
            <a:ext cx="1440000" cy="864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7000" tIns="27000" rIns="27000" bIns="27000" rtlCol="0" anchor="ctr">
            <a:noAutofit/>
          </a:bodyPr>
          <a:lstStyle/>
          <a:p>
            <a:pPr algn="ctr"/>
            <a:r>
              <a:rPr lang="de-DE" sz="900" b="1" dirty="0">
                <a:solidFill>
                  <a:schemeClr val="tx1"/>
                </a:solidFill>
              </a:rPr>
              <a:t>wichtiges </a:t>
            </a:r>
            <a:br>
              <a:rPr lang="de-DE" sz="900" b="1" dirty="0">
                <a:solidFill>
                  <a:schemeClr val="tx1"/>
                </a:solidFill>
              </a:rPr>
            </a:br>
            <a:r>
              <a:rPr lang="de-DE" sz="900" b="1" dirty="0">
                <a:solidFill>
                  <a:schemeClr val="tx1"/>
                </a:solidFill>
              </a:rPr>
              <a:t>ökol./</a:t>
            </a:r>
            <a:r>
              <a:rPr lang="de-DE" sz="900" b="1" dirty="0" err="1">
                <a:solidFill>
                  <a:schemeClr val="tx1"/>
                </a:solidFill>
              </a:rPr>
              <a:t>gesellschaftl</a:t>
            </a:r>
            <a:r>
              <a:rPr lang="de-DE" sz="900" b="1" dirty="0">
                <a:solidFill>
                  <a:schemeClr val="tx1"/>
                </a:solidFill>
              </a:rPr>
              <a:t>. Ziel</a:t>
            </a:r>
            <a:br>
              <a:rPr lang="de-DE" sz="900" b="1" dirty="0">
                <a:solidFill>
                  <a:schemeClr val="tx1"/>
                </a:solidFill>
              </a:rPr>
            </a:br>
            <a:r>
              <a:rPr lang="de-DE" sz="900" b="1" i="1" dirty="0">
                <a:solidFill>
                  <a:schemeClr val="tx1"/>
                </a:solidFill>
              </a:rPr>
              <a:t>(Funktionen)</a:t>
            </a:r>
          </a:p>
        </p:txBody>
      </p:sp>
      <p:sp>
        <p:nvSpPr>
          <p:cNvPr id="90" name="Textfeld 89">
            <a:extLst>
              <a:ext uri="{FF2B5EF4-FFF2-40B4-BE49-F238E27FC236}">
                <a16:creationId xmlns:a16="http://schemas.microsoft.com/office/drawing/2014/main" id="{87C42D2B-D086-44BF-9082-4558AD6A4838}"/>
              </a:ext>
            </a:extLst>
          </p:cNvPr>
          <p:cNvSpPr txBox="1"/>
          <p:nvPr/>
        </p:nvSpPr>
        <p:spPr>
          <a:xfrm>
            <a:off x="7199544" y="6581576"/>
            <a:ext cx="1800288" cy="2641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lnSpc>
                <a:spcPct val="110000"/>
              </a:lnSpc>
              <a:spcBef>
                <a:spcPts val="1200"/>
              </a:spcBef>
              <a:tabLst>
                <a:tab pos="6120130" algn="r"/>
              </a:tabLst>
            </a:pPr>
            <a:r>
              <a:rPr lang="de-DE" sz="1050" u="sng" dirty="0">
                <a:solidFill>
                  <a:srgbClr val="0000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www.dcverlag.com/BuGA</a:t>
            </a:r>
            <a:endParaRPr lang="de-DE" sz="16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16667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7AD3E7F8AF1D134FA3B7567B4A5B7581" ma:contentTypeVersion="14" ma:contentTypeDescription="Ein neues Dokument erstellen." ma:contentTypeScope="" ma:versionID="dd82ea082e32b756a20292b7445c2931">
  <xsd:schema xmlns:xsd="http://www.w3.org/2001/XMLSchema" xmlns:xs="http://www.w3.org/2001/XMLSchema" xmlns:p="http://schemas.microsoft.com/office/2006/metadata/properties" xmlns:ns2="84e83896-25fa-4a64-b3d2-bd8dcb8aa702" xmlns:ns3="ce8671d9-fea3-49f0-99f3-66a52763b4f6" targetNamespace="http://schemas.microsoft.com/office/2006/metadata/properties" ma:root="true" ma:fieldsID="28fd57e0bba13f2b1209797f3611dde2" ns2:_="" ns3:_="">
    <xsd:import namespace="84e83896-25fa-4a64-b3d2-bd8dcb8aa702"/>
    <xsd:import namespace="ce8671d9-fea3-49f0-99f3-66a52763b4f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4e83896-25fa-4a64-b3d2-bd8dcb8aa70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4" nillable="true" ma:taxonomy="true" ma:internalName="lcf76f155ced4ddcb4097134ff3c332f" ma:taxonomyFieldName="MediaServiceImageTags" ma:displayName="Bildmarkierungen" ma:readOnly="false" ma:fieldId="{5cf76f15-5ced-4ddc-b409-7134ff3c332f}" ma:taxonomyMulti="true" ma:sspId="f9e92213-b9ab-4c48-833c-95ccb3655aa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e8671d9-fea3-49f0-99f3-66a52763b4f6" elementFormDefault="qualified">
    <xsd:import namespace="http://schemas.microsoft.com/office/2006/documentManagement/types"/>
    <xsd:import namespace="http://schemas.microsoft.com/office/infopath/2007/PartnerControls"/>
    <xsd:element name="TaxCatchAll" ma:index="15" nillable="true" ma:displayName="Taxonomy Catch All Column" ma:hidden="true" ma:list="{7da264ce-634d-4ceb-bb6c-241127549c26}" ma:internalName="TaxCatchAll" ma:showField="CatchAllData" ma:web="ce8671d9-fea3-49f0-99f3-66a52763b4f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0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84e83896-25fa-4a64-b3d2-bd8dcb8aa702">
      <Terms xmlns="http://schemas.microsoft.com/office/infopath/2007/PartnerControls"/>
    </lcf76f155ced4ddcb4097134ff3c332f>
    <TaxCatchAll xmlns="ce8671d9-fea3-49f0-99f3-66a52763b4f6" xsi:nil="true"/>
  </documentManagement>
</p:properties>
</file>

<file path=customXml/itemProps1.xml><?xml version="1.0" encoding="utf-8"?>
<ds:datastoreItem xmlns:ds="http://schemas.openxmlformats.org/officeDocument/2006/customXml" ds:itemID="{B134181A-FB23-44F3-850B-317DB4FA41A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4e83896-25fa-4a64-b3d2-bd8dcb8aa702"/>
    <ds:schemaRef ds:uri="ce8671d9-fea3-49f0-99f3-66a52763b4f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D470AB2-A06F-4501-8EAC-89E61A5CFBA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97F4775-F4A8-4B7E-A25B-8B728A14E970}">
  <ds:schemaRefs>
    <ds:schemaRef ds:uri="http://schemas.microsoft.com/office/2006/metadata/properties"/>
    <ds:schemaRef ds:uri="http://schemas.microsoft.com/office/infopath/2007/PartnerControls"/>
    <ds:schemaRef ds:uri="84e83896-25fa-4a64-b3d2-bd8dcb8aa702"/>
    <ds:schemaRef ds:uri="ce8671d9-fea3-49f0-99f3-66a52763b4f6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177</Words>
  <Application>Microsoft Office PowerPoint</Application>
  <PresentationFormat>Bildschirmpräsentation (4:3)</PresentationFormat>
  <Paragraphs>24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Christof Barth</dc:creator>
  <cp:lastModifiedBy>Christof Barth</cp:lastModifiedBy>
  <cp:revision>2</cp:revision>
  <dcterms:created xsi:type="dcterms:W3CDTF">2022-03-16T14:11:34Z</dcterms:created>
  <dcterms:modified xsi:type="dcterms:W3CDTF">2023-07-13T13:10:53Z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0x0101007AD3E7F8AF1D134FA3B7567B4A5B7581</vt:lpwstr>
  </property>
  <property fmtid="{D5CDD505-2E9C-101B-9397-08002B2CF9AE}" pid="3" name="xd_Signature">
    <vt:bool>false</vt:bool>
  </property>
  <property fmtid="{D5CDD505-2E9C-101B-9397-08002B2CF9AE}" pid="4" name="xd_ProgID">
    <vt:lpwstr/>
  </property>
  <property fmtid="{D5CDD505-2E9C-101B-9397-08002B2CF9AE}" pid="5" name="ComplianceAssetId">
    <vt:lpwstr/>
  </property>
  <property fmtid="{D5CDD505-2E9C-101B-9397-08002B2CF9AE}" pid="6" name="TemplateUrl">
    <vt:lpwstr/>
  </property>
  <property fmtid="{D5CDD505-2E9C-101B-9397-08002B2CF9AE}" pid="7" name="_ExtendedDescription">
    <vt:lpwstr/>
  </property>
  <property fmtid="{D5CDD505-2E9C-101B-9397-08002B2CF9AE}" pid="8" name="TriggerFlowInfo">
    <vt:lpwstr/>
  </property>
  <property fmtid="{D5CDD505-2E9C-101B-9397-08002B2CF9AE}" pid="9" name="MediaServiceImageTags">
    <vt:lpwstr/>
  </property>
</Properties>
</file>